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57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.wikipedia.org/wiki/%D0%A4%D0%B0%D0%B9%D0%BB:Moscow-City_28-03-2010_3_l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temavenes_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74638"/>
            <a:ext cx="4906888" cy="265030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Только вдумайтесь, какое количество людей тусит одновременно в одном месте?</a:t>
            </a: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Picture 4" descr="0_c2e9_abe05e25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35896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гир\Pictures\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929718" cy="1725602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Сеул, Южная Корея - 23,9 млн. человек.</a:t>
            </a:r>
            <a:r>
              <a:rPr lang="ru-RU" sz="6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Москва-Сити, 28 марта 2010">
            <a:hlinkClick r:id="rId2" tooltip="Москва-Сити, 28 марта 2010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Москва, Россия 12,4 млн. человек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1" name="Picture 1" descr="C:\Users\Тагир\Pictures\1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857628"/>
            <a:ext cx="2857488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886955"/>
              </p:ext>
            </p:extLst>
          </p:nvPr>
        </p:nvGraphicFramePr>
        <p:xfrm>
          <a:off x="179512" y="188639"/>
          <a:ext cx="8784977" cy="6165241"/>
        </p:xfrm>
        <a:graphic>
          <a:graphicData uri="http://schemas.openxmlformats.org/drawingml/2006/table">
            <a:tbl>
              <a:tblPr/>
              <a:tblGrid>
                <a:gridCol w="2184505"/>
                <a:gridCol w="942336"/>
                <a:gridCol w="943160"/>
                <a:gridCol w="943160"/>
                <a:gridCol w="942336"/>
                <a:gridCol w="943160"/>
                <a:gridCol w="1007410"/>
                <a:gridCol w="878910"/>
              </a:tblGrid>
              <a:tr h="10425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Города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показатели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Токио</a:t>
                      </a:r>
                      <a:endParaRPr lang="ru-RU" sz="12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Нью-Йорк</a:t>
                      </a:r>
                      <a:endParaRPr lang="ru-RU" sz="12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Лондон</a:t>
                      </a:r>
                      <a:endParaRPr lang="ru-RU" sz="12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Москва</a:t>
                      </a:r>
                      <a:endParaRPr lang="ru-RU" sz="12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Сеул</a:t>
                      </a:r>
                      <a:endParaRPr lang="ru-RU" sz="12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Рио-де-Жанейро</a:t>
                      </a:r>
                      <a:endParaRPr lang="ru-RU" sz="12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Мехико</a:t>
                      </a:r>
                      <a:endParaRPr lang="ru-RU" sz="12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Стоимость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питания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Жилищные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условия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Качество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жилья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Развитие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связи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8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бразование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дравоохранение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Уровень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шума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Уличное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движение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Чистота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воздуха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58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Общественная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безопасность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03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Общий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рейтинг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91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70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69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64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58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51</a:t>
                      </a:r>
                      <a:endParaRPr lang="ru-RU" sz="12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90"/>
                        </a:spcBef>
                        <a:spcAft>
                          <a:spcPts val="19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732" marR="617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гир\Pictures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1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Токио, Япония - 35 млн. человек.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7" name="Picture 1" descr="C:\Users\Тагир\Pictures\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0"/>
            <a:ext cx="957266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214346" y="0"/>
            <a:ext cx="93583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Мехико-Сити, Мексика - 22 </a:t>
            </a:r>
            <a:r>
              <a:rPr lang="ru-RU" sz="4000" dirty="0" err="1" smtClean="0">
                <a:solidFill>
                  <a:srgbClr val="FFFF00"/>
                </a:solidFill>
              </a:rPr>
              <a:t>млн</a:t>
            </a:r>
            <a:r>
              <a:rPr lang="ru-RU" sz="4000" dirty="0" smtClean="0">
                <a:solidFill>
                  <a:srgbClr val="FFFF00"/>
                </a:solidFill>
              </a:rPr>
              <a:t> человек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Тагир\Pictures\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Нью-Йорк, США - 21,9 млн. человек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Тагир\Pictures\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Мумбай, Индия - 21 млн. человек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Тагир\Pictures\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Сан Пауло, Бразилия - 19,6 </a:t>
            </a:r>
            <a:r>
              <a:rPr lang="ru-RU" dirty="0" err="1" smtClean="0">
                <a:solidFill>
                  <a:srgbClr val="FF0000"/>
                </a:solidFill>
              </a:rPr>
              <a:t>млн</a:t>
            </a:r>
            <a:r>
              <a:rPr lang="ru-RU" dirty="0" smtClean="0">
                <a:solidFill>
                  <a:srgbClr val="FF0000"/>
                </a:solidFill>
              </a:rPr>
              <a:t> человек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Тагир\Pictures\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Лос-Анджелес, США - 17,9 млн. человек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Тагир\Pictures\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78687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Джакарта, Индонезия - 15 млн. человек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Тагир\Pictures\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Шанхай, Китай - 17,8 млн. человек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201</Words>
  <Application>Microsoft Office PowerPoint</Application>
  <PresentationFormat>Экран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Только вдумайтесь, какое количество людей тусит одновременно в одном месте? </vt:lpstr>
      <vt:lpstr>Токио, Япония - 35 млн. человек. </vt:lpstr>
      <vt:lpstr>Презентация PowerPoint</vt:lpstr>
      <vt:lpstr>Нью-Йорк, США - 21,9 млн. человек</vt:lpstr>
      <vt:lpstr>Мумбай, Индия - 21 млн. человек </vt:lpstr>
      <vt:lpstr>Сан Пауло, Бразилия - 19,6 млн человек </vt:lpstr>
      <vt:lpstr>Лос-Анджелес, США - 17,9 млн. человек </vt:lpstr>
      <vt:lpstr>Джакарта, Индонезия - 15 млн. человек </vt:lpstr>
      <vt:lpstr>Шанхай, Китай - 17,8 млн. человек </vt:lpstr>
      <vt:lpstr>Сеул, Южная Корея - 23,9 млн. человек. </vt:lpstr>
      <vt:lpstr>Москва, Россия 12,4 млн. человек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Тагир</dc:creator>
  <cp:lastModifiedBy>User</cp:lastModifiedBy>
  <cp:revision>12</cp:revision>
  <dcterms:created xsi:type="dcterms:W3CDTF">2011-12-12T17:08:24Z</dcterms:created>
  <dcterms:modified xsi:type="dcterms:W3CDTF">2014-03-03T07:08:24Z</dcterms:modified>
</cp:coreProperties>
</file>